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7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CA0CE7-FBBC-4965-A4E9-C3F8F154CAE6}" v="160" dt="2025-06-17T08:25:34.5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10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er Schlatter" userId="b814de3b-fccc-463a-907b-4d05a99a10cd" providerId="ADAL" clId="{DDCA0CE7-FBBC-4965-A4E9-C3F8F154CAE6}"/>
    <pc:docChg chg="undo custSel addSld delSld modSld sldOrd">
      <pc:chgData name="Oliver Schlatter" userId="b814de3b-fccc-463a-907b-4d05a99a10cd" providerId="ADAL" clId="{DDCA0CE7-FBBC-4965-A4E9-C3F8F154CAE6}" dt="2025-06-17T08:25:34.547" v="2936"/>
      <pc:docMkLst>
        <pc:docMk/>
      </pc:docMkLst>
      <pc:sldChg chg="modSp new mod">
        <pc:chgData name="Oliver Schlatter" userId="b814de3b-fccc-463a-907b-4d05a99a10cd" providerId="ADAL" clId="{DDCA0CE7-FBBC-4965-A4E9-C3F8F154CAE6}" dt="2025-06-10T15:30:29.113" v="42" actId="20577"/>
        <pc:sldMkLst>
          <pc:docMk/>
          <pc:sldMk cId="3742812911" sldId="256"/>
        </pc:sldMkLst>
        <pc:spChg chg="mod">
          <ac:chgData name="Oliver Schlatter" userId="b814de3b-fccc-463a-907b-4d05a99a10cd" providerId="ADAL" clId="{DDCA0CE7-FBBC-4965-A4E9-C3F8F154CAE6}" dt="2025-06-10T15:30:24.857" v="27" actId="20577"/>
          <ac:spMkLst>
            <pc:docMk/>
            <pc:sldMk cId="3742812911" sldId="256"/>
            <ac:spMk id="2" creationId="{6D43ECA8-7950-556C-0C91-C529EC05EC19}"/>
          </ac:spMkLst>
        </pc:spChg>
        <pc:spChg chg="mod">
          <ac:chgData name="Oliver Schlatter" userId="b814de3b-fccc-463a-907b-4d05a99a10cd" providerId="ADAL" clId="{DDCA0CE7-FBBC-4965-A4E9-C3F8F154CAE6}" dt="2025-06-10T15:30:29.113" v="42" actId="20577"/>
          <ac:spMkLst>
            <pc:docMk/>
            <pc:sldMk cId="3742812911" sldId="256"/>
            <ac:spMk id="3" creationId="{00A36900-384F-723D-D48C-BA0B591E97EE}"/>
          </ac:spMkLst>
        </pc:spChg>
      </pc:sldChg>
      <pc:sldChg chg="modSp new mod">
        <pc:chgData name="Oliver Schlatter" userId="b814de3b-fccc-463a-907b-4d05a99a10cd" providerId="ADAL" clId="{DDCA0CE7-FBBC-4965-A4E9-C3F8F154CAE6}" dt="2025-06-17T08:25:34.547" v="2936"/>
        <pc:sldMkLst>
          <pc:docMk/>
          <pc:sldMk cId="2236460511" sldId="257"/>
        </pc:sldMkLst>
        <pc:spChg chg="mod">
          <ac:chgData name="Oliver Schlatter" userId="b814de3b-fccc-463a-907b-4d05a99a10cd" providerId="ADAL" clId="{DDCA0CE7-FBBC-4965-A4E9-C3F8F154CAE6}" dt="2025-06-10T15:30:37.993" v="62" actId="20577"/>
          <ac:spMkLst>
            <pc:docMk/>
            <pc:sldMk cId="2236460511" sldId="257"/>
            <ac:spMk id="2" creationId="{C49D39DB-480A-D764-1750-06E8681F8D97}"/>
          </ac:spMkLst>
        </pc:spChg>
        <pc:spChg chg="mod">
          <ac:chgData name="Oliver Schlatter" userId="b814de3b-fccc-463a-907b-4d05a99a10cd" providerId="ADAL" clId="{DDCA0CE7-FBBC-4965-A4E9-C3F8F154CAE6}" dt="2025-06-17T08:25:34.547" v="2936"/>
          <ac:spMkLst>
            <pc:docMk/>
            <pc:sldMk cId="2236460511" sldId="257"/>
            <ac:spMk id="3" creationId="{D6A48A62-B1B7-504A-C11D-E4183BF5575D}"/>
          </ac:spMkLst>
        </pc:spChg>
      </pc:sldChg>
      <pc:sldChg chg="modSp new mod">
        <pc:chgData name="Oliver Schlatter" userId="b814de3b-fccc-463a-907b-4d05a99a10cd" providerId="ADAL" clId="{DDCA0CE7-FBBC-4965-A4E9-C3F8F154CAE6}" dt="2025-06-17T08:19:25.032" v="2672" actId="20577"/>
        <pc:sldMkLst>
          <pc:docMk/>
          <pc:sldMk cId="4033154548" sldId="258"/>
        </pc:sldMkLst>
        <pc:spChg chg="mod">
          <ac:chgData name="Oliver Schlatter" userId="b814de3b-fccc-463a-907b-4d05a99a10cd" providerId="ADAL" clId="{DDCA0CE7-FBBC-4965-A4E9-C3F8F154CAE6}" dt="2025-06-10T15:31:23.593" v="125" actId="20577"/>
          <ac:spMkLst>
            <pc:docMk/>
            <pc:sldMk cId="4033154548" sldId="258"/>
            <ac:spMk id="2" creationId="{40CE6E38-402B-DAED-E21B-3F6FA60D9FBE}"/>
          </ac:spMkLst>
        </pc:spChg>
        <pc:spChg chg="mod">
          <ac:chgData name="Oliver Schlatter" userId="b814de3b-fccc-463a-907b-4d05a99a10cd" providerId="ADAL" clId="{DDCA0CE7-FBBC-4965-A4E9-C3F8F154CAE6}" dt="2025-06-17T08:19:25.032" v="2672" actId="20577"/>
          <ac:spMkLst>
            <pc:docMk/>
            <pc:sldMk cId="4033154548" sldId="258"/>
            <ac:spMk id="3" creationId="{BF06F0FA-B194-EB10-E91B-7828362E5545}"/>
          </ac:spMkLst>
        </pc:spChg>
      </pc:sldChg>
      <pc:sldChg chg="modSp new mod">
        <pc:chgData name="Oliver Schlatter" userId="b814de3b-fccc-463a-907b-4d05a99a10cd" providerId="ADAL" clId="{DDCA0CE7-FBBC-4965-A4E9-C3F8F154CAE6}" dt="2025-06-10T15:41:20.903" v="558" actId="20577"/>
        <pc:sldMkLst>
          <pc:docMk/>
          <pc:sldMk cId="3973388270" sldId="259"/>
        </pc:sldMkLst>
        <pc:spChg chg="mod">
          <ac:chgData name="Oliver Schlatter" userId="b814de3b-fccc-463a-907b-4d05a99a10cd" providerId="ADAL" clId="{DDCA0CE7-FBBC-4965-A4E9-C3F8F154CAE6}" dt="2025-06-10T15:40:08.903" v="465" actId="20577"/>
          <ac:spMkLst>
            <pc:docMk/>
            <pc:sldMk cId="3973388270" sldId="259"/>
            <ac:spMk id="2" creationId="{21BCFF20-BA59-7B60-7953-1380986E8BBB}"/>
          </ac:spMkLst>
        </pc:spChg>
        <pc:spChg chg="mod">
          <ac:chgData name="Oliver Schlatter" userId="b814de3b-fccc-463a-907b-4d05a99a10cd" providerId="ADAL" clId="{DDCA0CE7-FBBC-4965-A4E9-C3F8F154CAE6}" dt="2025-06-10T15:41:20.903" v="558" actId="20577"/>
          <ac:spMkLst>
            <pc:docMk/>
            <pc:sldMk cId="3973388270" sldId="259"/>
            <ac:spMk id="3" creationId="{5EAA6CC2-8C7A-D601-26BC-3EB32517DDC4}"/>
          </ac:spMkLst>
        </pc:spChg>
      </pc:sldChg>
      <pc:sldChg chg="modSp new mod">
        <pc:chgData name="Oliver Schlatter" userId="b814de3b-fccc-463a-907b-4d05a99a10cd" providerId="ADAL" clId="{DDCA0CE7-FBBC-4965-A4E9-C3F8F154CAE6}" dt="2025-06-17T08:25:34.547" v="2936"/>
        <pc:sldMkLst>
          <pc:docMk/>
          <pc:sldMk cId="2818145452" sldId="260"/>
        </pc:sldMkLst>
        <pc:spChg chg="mod">
          <ac:chgData name="Oliver Schlatter" userId="b814de3b-fccc-463a-907b-4d05a99a10cd" providerId="ADAL" clId="{DDCA0CE7-FBBC-4965-A4E9-C3F8F154CAE6}" dt="2025-06-10T15:41:30.254" v="566" actId="20577"/>
          <ac:spMkLst>
            <pc:docMk/>
            <pc:sldMk cId="2818145452" sldId="260"/>
            <ac:spMk id="2" creationId="{04234563-5E66-F438-C53E-CA91C1C5A663}"/>
          </ac:spMkLst>
        </pc:spChg>
        <pc:spChg chg="mod">
          <ac:chgData name="Oliver Schlatter" userId="b814de3b-fccc-463a-907b-4d05a99a10cd" providerId="ADAL" clId="{DDCA0CE7-FBBC-4965-A4E9-C3F8F154CAE6}" dt="2025-06-17T08:25:34.547" v="2936"/>
          <ac:spMkLst>
            <pc:docMk/>
            <pc:sldMk cId="2818145452" sldId="260"/>
            <ac:spMk id="3" creationId="{369E78EB-F32C-5CC4-CDD0-CE62965997BB}"/>
          </ac:spMkLst>
        </pc:spChg>
      </pc:sldChg>
      <pc:sldChg chg="addSp modSp new mod">
        <pc:chgData name="Oliver Schlatter" userId="b814de3b-fccc-463a-907b-4d05a99a10cd" providerId="ADAL" clId="{DDCA0CE7-FBBC-4965-A4E9-C3F8F154CAE6}" dt="2025-06-10T15:49:17.916" v="1047" actId="14100"/>
        <pc:sldMkLst>
          <pc:docMk/>
          <pc:sldMk cId="2755266556" sldId="261"/>
        </pc:sldMkLst>
        <pc:spChg chg="mod">
          <ac:chgData name="Oliver Schlatter" userId="b814de3b-fccc-463a-907b-4d05a99a10cd" providerId="ADAL" clId="{DDCA0CE7-FBBC-4965-A4E9-C3F8F154CAE6}" dt="2025-06-10T15:43:10.374" v="809" actId="20577"/>
          <ac:spMkLst>
            <pc:docMk/>
            <pc:sldMk cId="2755266556" sldId="261"/>
            <ac:spMk id="2" creationId="{02DD5096-208E-B38C-DCAB-4A709D9B299B}"/>
          </ac:spMkLst>
        </pc:spChg>
        <pc:spChg chg="mod">
          <ac:chgData name="Oliver Schlatter" userId="b814de3b-fccc-463a-907b-4d05a99a10cd" providerId="ADAL" clId="{DDCA0CE7-FBBC-4965-A4E9-C3F8F154CAE6}" dt="2025-06-10T15:49:17.916" v="1047" actId="14100"/>
          <ac:spMkLst>
            <pc:docMk/>
            <pc:sldMk cId="2755266556" sldId="261"/>
            <ac:spMk id="3" creationId="{4ED5CBD1-F6D7-FCAD-F080-418AE5EAFD9D}"/>
          </ac:spMkLst>
        </pc:spChg>
        <pc:picChg chg="add mod modCrop">
          <ac:chgData name="Oliver Schlatter" userId="b814de3b-fccc-463a-907b-4d05a99a10cd" providerId="ADAL" clId="{DDCA0CE7-FBBC-4965-A4E9-C3F8F154CAE6}" dt="2025-06-10T15:45:00.135" v="921" actId="14100"/>
          <ac:picMkLst>
            <pc:docMk/>
            <pc:sldMk cId="2755266556" sldId="261"/>
            <ac:picMk id="5" creationId="{2839F6CA-0406-B9F2-1894-AF97D908E45E}"/>
          </ac:picMkLst>
        </pc:picChg>
      </pc:sldChg>
      <pc:sldChg chg="addSp delSp modSp new mod">
        <pc:chgData name="Oliver Schlatter" userId="b814de3b-fccc-463a-907b-4d05a99a10cd" providerId="ADAL" clId="{DDCA0CE7-FBBC-4965-A4E9-C3F8F154CAE6}" dt="2025-06-17T08:25:34.547" v="2936"/>
        <pc:sldMkLst>
          <pc:docMk/>
          <pc:sldMk cId="1029460624" sldId="262"/>
        </pc:sldMkLst>
        <pc:spChg chg="mod">
          <ac:chgData name="Oliver Schlatter" userId="b814de3b-fccc-463a-907b-4d05a99a10cd" providerId="ADAL" clId="{DDCA0CE7-FBBC-4965-A4E9-C3F8F154CAE6}" dt="2025-06-10T15:49:37.268" v="1069" actId="20577"/>
          <ac:spMkLst>
            <pc:docMk/>
            <pc:sldMk cId="1029460624" sldId="262"/>
            <ac:spMk id="2" creationId="{ACEAC69E-95DB-5DF2-5374-F605070F439A}"/>
          </ac:spMkLst>
        </pc:spChg>
        <pc:graphicFrameChg chg="add mod modGraphic">
          <ac:chgData name="Oliver Schlatter" userId="b814de3b-fccc-463a-907b-4d05a99a10cd" providerId="ADAL" clId="{DDCA0CE7-FBBC-4965-A4E9-C3F8F154CAE6}" dt="2025-06-17T08:25:34.547" v="2936"/>
          <ac:graphicFrameMkLst>
            <pc:docMk/>
            <pc:sldMk cId="1029460624" sldId="262"/>
            <ac:graphicFrameMk id="4" creationId="{10F1B0F9-4CCD-7DA1-8BB8-6E2D7CA6BDBF}"/>
          </ac:graphicFrameMkLst>
        </pc:graphicFrameChg>
        <pc:picChg chg="add mod">
          <ac:chgData name="Oliver Schlatter" userId="b814de3b-fccc-463a-907b-4d05a99a10cd" providerId="ADAL" clId="{DDCA0CE7-FBBC-4965-A4E9-C3F8F154CAE6}" dt="2025-06-10T15:54:01.126" v="1277" actId="1076"/>
          <ac:picMkLst>
            <pc:docMk/>
            <pc:sldMk cId="1029460624" sldId="262"/>
            <ac:picMk id="6" creationId="{AFDD2D10-6A42-BFAD-CC18-BA0D1105AC95}"/>
          </ac:picMkLst>
        </pc:picChg>
        <pc:picChg chg="add mod">
          <ac:chgData name="Oliver Schlatter" userId="b814de3b-fccc-463a-907b-4d05a99a10cd" providerId="ADAL" clId="{DDCA0CE7-FBBC-4965-A4E9-C3F8F154CAE6}" dt="2025-06-10T15:53:59.728" v="1276" actId="1076"/>
          <ac:picMkLst>
            <pc:docMk/>
            <pc:sldMk cId="1029460624" sldId="262"/>
            <ac:picMk id="8" creationId="{36C60795-2DA3-7DC1-D7EA-3AFCA8EA6F2A}"/>
          </ac:picMkLst>
        </pc:picChg>
      </pc:sldChg>
      <pc:sldChg chg="addSp delSp modSp add mod">
        <pc:chgData name="Oliver Schlatter" userId="b814de3b-fccc-463a-907b-4d05a99a10cd" providerId="ADAL" clId="{DDCA0CE7-FBBC-4965-A4E9-C3F8F154CAE6}" dt="2025-06-17T08:25:34.547" v="2936"/>
        <pc:sldMkLst>
          <pc:docMk/>
          <pc:sldMk cId="2533752079" sldId="263"/>
        </pc:sldMkLst>
        <pc:spChg chg="mod">
          <ac:chgData name="Oliver Schlatter" userId="b814de3b-fccc-463a-907b-4d05a99a10cd" providerId="ADAL" clId="{DDCA0CE7-FBBC-4965-A4E9-C3F8F154CAE6}" dt="2025-06-10T15:54:41.572" v="1359" actId="20577"/>
          <ac:spMkLst>
            <pc:docMk/>
            <pc:sldMk cId="2533752079" sldId="263"/>
            <ac:spMk id="2" creationId="{D24F7903-F759-D984-1E29-4E156941AF74}"/>
          </ac:spMkLst>
        </pc:spChg>
        <pc:graphicFrameChg chg="mod modGraphic">
          <ac:chgData name="Oliver Schlatter" userId="b814de3b-fccc-463a-907b-4d05a99a10cd" providerId="ADAL" clId="{DDCA0CE7-FBBC-4965-A4E9-C3F8F154CAE6}" dt="2025-06-17T08:25:34.547" v="2936"/>
          <ac:graphicFrameMkLst>
            <pc:docMk/>
            <pc:sldMk cId="2533752079" sldId="263"/>
            <ac:graphicFrameMk id="4" creationId="{1ECF570E-0285-FD44-F26A-1B4094165E8F}"/>
          </ac:graphicFrameMkLst>
        </pc:graphicFrameChg>
        <pc:picChg chg="add mod">
          <ac:chgData name="Oliver Schlatter" userId="b814de3b-fccc-463a-907b-4d05a99a10cd" providerId="ADAL" clId="{DDCA0CE7-FBBC-4965-A4E9-C3F8F154CAE6}" dt="2025-06-11T10:03:19.921" v="2506" actId="1076"/>
          <ac:picMkLst>
            <pc:docMk/>
            <pc:sldMk cId="2533752079" sldId="263"/>
            <ac:picMk id="5" creationId="{9652CEFE-5336-4A1D-B583-1BF93896A152}"/>
          </ac:picMkLst>
        </pc:picChg>
        <pc:picChg chg="mod">
          <ac:chgData name="Oliver Schlatter" userId="b814de3b-fccc-463a-907b-4d05a99a10cd" providerId="ADAL" clId="{DDCA0CE7-FBBC-4965-A4E9-C3F8F154CAE6}" dt="2025-06-10T15:55:56.129" v="1480" actId="14826"/>
          <ac:picMkLst>
            <pc:docMk/>
            <pc:sldMk cId="2533752079" sldId="263"/>
            <ac:picMk id="8" creationId="{FA2ABAFC-581E-967E-F793-DA9770A942AB}"/>
          </ac:picMkLst>
        </pc:picChg>
      </pc:sldChg>
      <pc:sldChg chg="addSp modSp add mod">
        <pc:chgData name="Oliver Schlatter" userId="b814de3b-fccc-463a-907b-4d05a99a10cd" providerId="ADAL" clId="{DDCA0CE7-FBBC-4965-A4E9-C3F8F154CAE6}" dt="2025-06-17T08:25:34.547" v="2936"/>
        <pc:sldMkLst>
          <pc:docMk/>
          <pc:sldMk cId="1344163770" sldId="264"/>
        </pc:sldMkLst>
        <pc:spChg chg="mod">
          <ac:chgData name="Oliver Schlatter" userId="b814de3b-fccc-463a-907b-4d05a99a10cd" providerId="ADAL" clId="{DDCA0CE7-FBBC-4965-A4E9-C3F8F154CAE6}" dt="2025-06-10T15:56:13.462" v="1483" actId="20577"/>
          <ac:spMkLst>
            <pc:docMk/>
            <pc:sldMk cId="1344163770" sldId="264"/>
            <ac:spMk id="2" creationId="{E9285AA0-11D1-29EA-066D-6E0431793885}"/>
          </ac:spMkLst>
        </pc:spChg>
        <pc:graphicFrameChg chg="mod modGraphic">
          <ac:chgData name="Oliver Schlatter" userId="b814de3b-fccc-463a-907b-4d05a99a10cd" providerId="ADAL" clId="{DDCA0CE7-FBBC-4965-A4E9-C3F8F154CAE6}" dt="2025-06-17T08:25:34.547" v="2936"/>
          <ac:graphicFrameMkLst>
            <pc:docMk/>
            <pc:sldMk cId="1344163770" sldId="264"/>
            <ac:graphicFrameMk id="4" creationId="{17888992-CE1E-4F38-84F1-8BCBE1130618}"/>
          </ac:graphicFrameMkLst>
        </pc:graphicFrameChg>
        <pc:picChg chg="add mod">
          <ac:chgData name="Oliver Schlatter" userId="b814de3b-fccc-463a-907b-4d05a99a10cd" providerId="ADAL" clId="{DDCA0CE7-FBBC-4965-A4E9-C3F8F154CAE6}" dt="2025-06-10T15:57:47.472" v="1547" actId="1076"/>
          <ac:picMkLst>
            <pc:docMk/>
            <pc:sldMk cId="1344163770" sldId="264"/>
            <ac:picMk id="5" creationId="{34F96FB3-4E9C-7A23-0246-5C87EB5E0837}"/>
          </ac:picMkLst>
        </pc:picChg>
        <pc:picChg chg="mod">
          <ac:chgData name="Oliver Schlatter" userId="b814de3b-fccc-463a-907b-4d05a99a10cd" providerId="ADAL" clId="{DDCA0CE7-FBBC-4965-A4E9-C3F8F154CAE6}" dt="2025-06-10T15:57:22.042" v="1544" actId="1076"/>
          <ac:picMkLst>
            <pc:docMk/>
            <pc:sldMk cId="1344163770" sldId="264"/>
            <ac:picMk id="8" creationId="{245C2D2B-A2BA-DAA7-0E09-D824957A1473}"/>
          </ac:picMkLst>
        </pc:picChg>
      </pc:sldChg>
      <pc:sldChg chg="modSp add mod">
        <pc:chgData name="Oliver Schlatter" userId="b814de3b-fccc-463a-907b-4d05a99a10cd" providerId="ADAL" clId="{DDCA0CE7-FBBC-4965-A4E9-C3F8F154CAE6}" dt="2025-06-17T08:25:34.547" v="2936"/>
        <pc:sldMkLst>
          <pc:docMk/>
          <pc:sldMk cId="603305348" sldId="265"/>
        </pc:sldMkLst>
        <pc:spChg chg="mod">
          <ac:chgData name="Oliver Schlatter" userId="b814de3b-fccc-463a-907b-4d05a99a10cd" providerId="ADAL" clId="{DDCA0CE7-FBBC-4965-A4E9-C3F8F154CAE6}" dt="2025-06-10T15:58:20.550" v="1628" actId="20577"/>
          <ac:spMkLst>
            <pc:docMk/>
            <pc:sldMk cId="603305348" sldId="265"/>
            <ac:spMk id="2" creationId="{69924DC3-5CC6-32B7-3AD1-F2E8F097FE85}"/>
          </ac:spMkLst>
        </pc:spChg>
        <pc:graphicFrameChg chg="mod modGraphic">
          <ac:chgData name="Oliver Schlatter" userId="b814de3b-fccc-463a-907b-4d05a99a10cd" providerId="ADAL" clId="{DDCA0CE7-FBBC-4965-A4E9-C3F8F154CAE6}" dt="2025-06-17T08:25:34.547" v="2936"/>
          <ac:graphicFrameMkLst>
            <pc:docMk/>
            <pc:sldMk cId="603305348" sldId="265"/>
            <ac:graphicFrameMk id="4" creationId="{07F2277F-061A-B5B9-033D-64D5D8733D38}"/>
          </ac:graphicFrameMkLst>
        </pc:graphicFrameChg>
        <pc:picChg chg="mod">
          <ac:chgData name="Oliver Schlatter" userId="b814de3b-fccc-463a-907b-4d05a99a10cd" providerId="ADAL" clId="{DDCA0CE7-FBBC-4965-A4E9-C3F8F154CAE6}" dt="2025-06-10T15:59:02.229" v="1660" actId="14826"/>
          <ac:picMkLst>
            <pc:docMk/>
            <pc:sldMk cId="603305348" sldId="265"/>
            <ac:picMk id="5" creationId="{05664EAE-BED0-4875-61BF-A437A23D86D8}"/>
          </ac:picMkLst>
        </pc:picChg>
        <pc:picChg chg="mod">
          <ac:chgData name="Oliver Schlatter" userId="b814de3b-fccc-463a-907b-4d05a99a10cd" providerId="ADAL" clId="{DDCA0CE7-FBBC-4965-A4E9-C3F8F154CAE6}" dt="2025-06-10T16:07:35.611" v="1746" actId="14826"/>
          <ac:picMkLst>
            <pc:docMk/>
            <pc:sldMk cId="603305348" sldId="265"/>
            <ac:picMk id="8" creationId="{EA5E19BC-0383-137A-47D1-D0442ED363E8}"/>
          </ac:picMkLst>
        </pc:picChg>
      </pc:sldChg>
      <pc:sldChg chg="delSp modSp add mod">
        <pc:chgData name="Oliver Schlatter" userId="b814de3b-fccc-463a-907b-4d05a99a10cd" providerId="ADAL" clId="{DDCA0CE7-FBBC-4965-A4E9-C3F8F154CAE6}" dt="2025-06-17T08:25:34.547" v="2936"/>
        <pc:sldMkLst>
          <pc:docMk/>
          <pc:sldMk cId="418338031" sldId="266"/>
        </pc:sldMkLst>
        <pc:spChg chg="mod">
          <ac:chgData name="Oliver Schlatter" userId="b814de3b-fccc-463a-907b-4d05a99a10cd" providerId="ADAL" clId="{DDCA0CE7-FBBC-4965-A4E9-C3F8F154CAE6}" dt="2025-06-11T10:00:46.627" v="2503" actId="20577"/>
          <ac:spMkLst>
            <pc:docMk/>
            <pc:sldMk cId="418338031" sldId="266"/>
            <ac:spMk id="2" creationId="{5BE8B5D4-1D25-46CA-DB64-6C16542BA605}"/>
          </ac:spMkLst>
        </pc:spChg>
        <pc:graphicFrameChg chg="mod modGraphic">
          <ac:chgData name="Oliver Schlatter" userId="b814de3b-fccc-463a-907b-4d05a99a10cd" providerId="ADAL" clId="{DDCA0CE7-FBBC-4965-A4E9-C3F8F154CAE6}" dt="2025-06-17T08:25:34.547" v="2936"/>
          <ac:graphicFrameMkLst>
            <pc:docMk/>
            <pc:sldMk cId="418338031" sldId="266"/>
            <ac:graphicFrameMk id="4" creationId="{8FE85CC7-1D89-49B0-24B1-23ED4BB2312F}"/>
          </ac:graphicFrameMkLst>
        </pc:graphicFrameChg>
      </pc:sldChg>
      <pc:sldChg chg="new del">
        <pc:chgData name="Oliver Schlatter" userId="b814de3b-fccc-463a-907b-4d05a99a10cd" providerId="ADAL" clId="{DDCA0CE7-FBBC-4965-A4E9-C3F8F154CAE6}" dt="2025-06-11T10:03:29.519" v="2508" actId="680"/>
        <pc:sldMkLst>
          <pc:docMk/>
          <pc:sldMk cId="2591717384" sldId="267"/>
        </pc:sldMkLst>
      </pc:sldChg>
      <pc:sldChg chg="addSp delSp modSp new mod ord">
        <pc:chgData name="Oliver Schlatter" userId="b814de3b-fccc-463a-907b-4d05a99a10cd" providerId="ADAL" clId="{DDCA0CE7-FBBC-4965-A4E9-C3F8F154CAE6}" dt="2025-06-17T08:25:34.547" v="2936"/>
        <pc:sldMkLst>
          <pc:docMk/>
          <pc:sldMk cId="4086966678" sldId="267"/>
        </pc:sldMkLst>
        <pc:spChg chg="del">
          <ac:chgData name="Oliver Schlatter" userId="b814de3b-fccc-463a-907b-4d05a99a10cd" providerId="ADAL" clId="{DDCA0CE7-FBBC-4965-A4E9-C3F8F154CAE6}" dt="2025-06-17T08:19:55.422" v="2674" actId="478"/>
          <ac:spMkLst>
            <pc:docMk/>
            <pc:sldMk cId="4086966678" sldId="267"/>
            <ac:spMk id="2" creationId="{47D32CD6-6832-1561-B260-0A6D38522EAF}"/>
          </ac:spMkLst>
        </pc:spChg>
        <pc:spChg chg="del">
          <ac:chgData name="Oliver Schlatter" userId="b814de3b-fccc-463a-907b-4d05a99a10cd" providerId="ADAL" clId="{DDCA0CE7-FBBC-4965-A4E9-C3F8F154CAE6}" dt="2025-06-17T08:19:56.806" v="2675" actId="478"/>
          <ac:spMkLst>
            <pc:docMk/>
            <pc:sldMk cId="4086966678" sldId="267"/>
            <ac:spMk id="3" creationId="{36DEA525-07FB-ED2A-E3B4-A1C6200D169E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4" creationId="{DC960E1B-DFDD-4896-5C96-EF21D9B6A64F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5" creationId="{C2A8D7BC-2534-9688-9AFE-394FF349CC0B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6" creationId="{FBC1E51E-95E6-BFEC-A82E-CECC2DF4E04B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7" creationId="{E53B3F61-3446-6097-1B2D-CFF4F727DB7B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8" creationId="{30D39E45-2C95-A431-54CC-C1D163057D06}"/>
          </ac:spMkLst>
        </pc:spChg>
        <pc:spChg chg="add mod">
          <ac:chgData name="Oliver Schlatter" userId="b814de3b-fccc-463a-907b-4d05a99a10cd" providerId="ADAL" clId="{DDCA0CE7-FBBC-4965-A4E9-C3F8F154CAE6}" dt="2025-06-17T08:24:09.572" v="2895" actId="1076"/>
          <ac:spMkLst>
            <pc:docMk/>
            <pc:sldMk cId="4086966678" sldId="267"/>
            <ac:spMk id="9" creationId="{6BEA9CA2-7291-DB17-7CE6-8F444DDAA448}"/>
          </ac:spMkLst>
        </pc:spChg>
        <pc:spChg chg="add mod">
          <ac:chgData name="Oliver Schlatter" userId="b814de3b-fccc-463a-907b-4d05a99a10cd" providerId="ADAL" clId="{DDCA0CE7-FBBC-4965-A4E9-C3F8F154CAE6}" dt="2025-06-17T08:24:09.572" v="2895" actId="1076"/>
          <ac:spMkLst>
            <pc:docMk/>
            <pc:sldMk cId="4086966678" sldId="267"/>
            <ac:spMk id="10" creationId="{D1F3290D-3BFA-A09F-970B-9108946EBEF5}"/>
          </ac:spMkLst>
        </pc:spChg>
        <pc:spChg chg="add mod">
          <ac:chgData name="Oliver Schlatter" userId="b814de3b-fccc-463a-907b-4d05a99a10cd" providerId="ADAL" clId="{DDCA0CE7-FBBC-4965-A4E9-C3F8F154CAE6}" dt="2025-06-17T08:24:09.572" v="2895" actId="1076"/>
          <ac:spMkLst>
            <pc:docMk/>
            <pc:sldMk cId="4086966678" sldId="267"/>
            <ac:spMk id="11" creationId="{B6A1DB94-6641-8DEA-7052-9EA5AF5014A7}"/>
          </ac:spMkLst>
        </pc:spChg>
        <pc:spChg chg="add mod">
          <ac:chgData name="Oliver Schlatter" userId="b814de3b-fccc-463a-907b-4d05a99a10cd" providerId="ADAL" clId="{DDCA0CE7-FBBC-4965-A4E9-C3F8F154CAE6}" dt="2025-06-17T08:24:09.572" v="2895" actId="1076"/>
          <ac:spMkLst>
            <pc:docMk/>
            <pc:sldMk cId="4086966678" sldId="267"/>
            <ac:spMk id="12" creationId="{DB623BEE-5851-67B3-05F2-8E924A120D45}"/>
          </ac:spMkLst>
        </pc:spChg>
        <pc:spChg chg="add mod">
          <ac:chgData name="Oliver Schlatter" userId="b814de3b-fccc-463a-907b-4d05a99a10cd" providerId="ADAL" clId="{DDCA0CE7-FBBC-4965-A4E9-C3F8F154CAE6}" dt="2025-06-17T08:24:09.572" v="2895" actId="1076"/>
          <ac:spMkLst>
            <pc:docMk/>
            <pc:sldMk cId="4086966678" sldId="267"/>
            <ac:spMk id="13" creationId="{2CC66C16-AE7D-0C10-8BEA-E3A0611CC686}"/>
          </ac:spMkLst>
        </pc:spChg>
        <pc:spChg chg="add mod">
          <ac:chgData name="Oliver Schlatter" userId="b814de3b-fccc-463a-907b-4d05a99a10cd" providerId="ADAL" clId="{DDCA0CE7-FBBC-4965-A4E9-C3F8F154CAE6}" dt="2025-06-17T08:25:34.547" v="2936"/>
          <ac:spMkLst>
            <pc:docMk/>
            <pc:sldMk cId="4086966678" sldId="267"/>
            <ac:spMk id="14" creationId="{2EF9098A-15EF-7FE3-5048-8E09EE9B7C90}"/>
          </ac:spMkLst>
        </pc:spChg>
        <pc:spChg chg="add mod">
          <ac:chgData name="Oliver Schlatter" userId="b814de3b-fccc-463a-907b-4d05a99a10cd" providerId="ADAL" clId="{DDCA0CE7-FBBC-4965-A4E9-C3F8F154CAE6}" dt="2025-06-17T08:23:55.679" v="2893" actId="20577"/>
          <ac:spMkLst>
            <pc:docMk/>
            <pc:sldMk cId="4086966678" sldId="267"/>
            <ac:spMk id="15" creationId="{A0D56A43-18C1-FDF6-806B-BA018AD52C0D}"/>
          </ac:spMkLst>
        </pc:spChg>
        <pc:spChg chg="add mod">
          <ac:chgData name="Oliver Schlatter" userId="b814de3b-fccc-463a-907b-4d05a99a10cd" providerId="ADAL" clId="{DDCA0CE7-FBBC-4965-A4E9-C3F8F154CAE6}" dt="2025-06-17T08:24:22.545" v="2913" actId="20577"/>
          <ac:spMkLst>
            <pc:docMk/>
            <pc:sldMk cId="4086966678" sldId="267"/>
            <ac:spMk id="16" creationId="{8A3182A6-434C-EA83-C142-1F02AA908CD6}"/>
          </ac:spMkLst>
        </pc:spChg>
        <pc:spChg chg="add mod">
          <ac:chgData name="Oliver Schlatter" userId="b814de3b-fccc-463a-907b-4d05a99a10cd" providerId="ADAL" clId="{DDCA0CE7-FBBC-4965-A4E9-C3F8F154CAE6}" dt="2025-06-17T08:24:26.853" v="2914" actId="571"/>
          <ac:spMkLst>
            <pc:docMk/>
            <pc:sldMk cId="4086966678" sldId="267"/>
            <ac:spMk id="17" creationId="{C11CA389-9D70-6C63-9442-7956B143AA23}"/>
          </ac:spMkLst>
        </pc:spChg>
        <pc:spChg chg="add mod">
          <ac:chgData name="Oliver Schlatter" userId="b814de3b-fccc-463a-907b-4d05a99a10cd" providerId="ADAL" clId="{DDCA0CE7-FBBC-4965-A4E9-C3F8F154CAE6}" dt="2025-06-17T08:24:30.559" v="2915" actId="571"/>
          <ac:spMkLst>
            <pc:docMk/>
            <pc:sldMk cId="4086966678" sldId="267"/>
            <ac:spMk id="18" creationId="{685251CF-AC1A-A0A4-B2E9-6E1D0EB91D87}"/>
          </ac:spMkLst>
        </pc:spChg>
        <pc:spChg chg="add mod">
          <ac:chgData name="Oliver Schlatter" userId="b814de3b-fccc-463a-907b-4d05a99a10cd" providerId="ADAL" clId="{DDCA0CE7-FBBC-4965-A4E9-C3F8F154CAE6}" dt="2025-06-17T08:24:37.112" v="2916" actId="571"/>
          <ac:spMkLst>
            <pc:docMk/>
            <pc:sldMk cId="4086966678" sldId="267"/>
            <ac:spMk id="19" creationId="{F10F2DE4-9B2B-7849-E623-4922DEFC0B65}"/>
          </ac:spMkLst>
        </pc:spChg>
        <pc:spChg chg="add mod">
          <ac:chgData name="Oliver Schlatter" userId="b814de3b-fccc-463a-907b-4d05a99a10cd" providerId="ADAL" clId="{DDCA0CE7-FBBC-4965-A4E9-C3F8F154CAE6}" dt="2025-06-17T08:24:58.647" v="2935" actId="20577"/>
          <ac:spMkLst>
            <pc:docMk/>
            <pc:sldMk cId="4086966678" sldId="267"/>
            <ac:spMk id="20" creationId="{03AC3C78-3F44-C42A-4389-10882067B58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4A314-7C7C-8489-F859-9AF75B63A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384836-2ED0-16D9-8A20-116AA6C03E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D87C7C-1D03-FEBD-3C5F-7620CED6C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ACC042-7AD1-D02A-ECD8-61AE8DDBD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F3C108-26F9-72DF-030D-62F1496C1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2769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BDAE4-D1A8-8DF5-DA1B-853E0EF0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E0F6852-637A-2ACC-5D01-14F249C91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52EBEF-D544-EBD0-DC70-09EA5777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E2AA99-4221-D6BA-5477-F86CD0EEB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EBB958-ED05-3E40-7E5A-F598FFCC3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679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F5CD4AC-239A-2483-D827-FF40A3D99F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32A32F-BAA9-DBBF-68CB-B3A4CFCCA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74EFE5-C971-449C-36E1-85FA4787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2AB65C-1D6D-C3D0-2A05-4FB15D9BC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E375CF-4233-ADF7-6D2E-C510BCC0D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152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C014D-E562-238C-C872-0BAC9992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98544F-771B-7273-B77C-A4949E78DB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9BCB02-57BE-167E-FD5E-8B498A7B4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37B842-E952-BB95-826E-CC67A7A4A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CF0281-446B-9ED6-29EF-1A2CC4073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448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F8715B-198E-9DF7-3A62-4750FD75A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9202E7-1E5D-D31A-BF2D-C20A40F82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C5891-797F-2D1C-D878-2FAC0B31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58D080-D8B5-E801-1695-287E7AD6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7B7C73-2630-D3D2-C261-2BEDD63A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2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D0085-2B9B-3FC0-3413-FA0278FA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93526-013B-E985-CBB4-04CE9F38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26A773-2FF2-5EC3-4DF5-75B544D1B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E96835-8272-F01F-673C-00BE4614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3D58AF-7851-55E8-27D3-482E682C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D693A8-DA7F-849E-B432-F962A51D7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3206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1D2F7-9133-A782-7418-7475ADE53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C5D4CD-3F35-167E-F51D-BEC5CE1B6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CA3D699-BA71-FC06-CDF3-6E32B39AD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63A15E-8671-CD3B-26F0-AE63EE4098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9B91D75-164C-6A09-C4FB-3F37FE8DA9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178F6FC-7C31-78FC-8DE3-DC08761F4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828EB45-7F65-ABAC-35F7-9A66F7F94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B17F667-24F9-16A0-F58C-3B0FE1BF2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14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AA4BF-37DD-FA59-1643-93424B3E3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CFE6D4-26EA-48E9-1B09-EC28952E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9975D20-7014-B5A7-458F-10E545DB3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A24E94-4480-CB7F-0D0D-AE389464A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24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EBC0D67-BA27-FBE8-DA62-3FA1D3AB2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348A13-0D95-8602-1E46-44E4F059A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B15EBA-CC99-46E0-AAB7-F2623FB56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8805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4D3A8C-9340-2611-4656-23F895FF6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35A166-9E71-DD41-370F-D5E1CDCB4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811438-8E62-D90B-E8CB-2F8A0163E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11E067-3581-F06C-A0BE-93D949235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385F34-896D-8801-C8D4-521DE76B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7B4937-1EB2-9D21-7878-514736DB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4068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76E54-BBFD-26D5-B87F-223F341A6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D57D930-225F-32BA-827A-52D6237BD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9DBF70B-2F35-66FE-0C64-A04AD95F0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8A62A42-AB99-E499-9D77-E54AC6FED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043B89F-AA93-BE11-E07A-12602983A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43E987-F870-4A36-27B0-F84ACAE0D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931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318BA66-05DF-8757-5E60-CB7A9331A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E04805-7807-EE63-AC71-E5DF7768F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E4FEDA-A5B5-034C-F3EB-4CE6DC0A30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BB5ADE-CB15-4B67-BD06-5810E4F2B0FF}" type="datetimeFigureOut">
              <a:rPr lang="de-CH" smtClean="0"/>
              <a:t>17.06.2025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DA6BFB-5059-B839-90E8-C39A46545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CD715B-B332-E5B7-F34F-6BCCFD185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AD7576-C649-4E15-81EB-0A05243E894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197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3ECA8-7950-556C-0C91-C529EC05E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Briefing Project LED Panels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0A36900-384F-723D-D48C-BA0B591E97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Torson Injex AG</a:t>
            </a:r>
          </a:p>
        </p:txBody>
      </p:sp>
    </p:spTree>
    <p:extLst>
      <p:ext uri="{BB962C8B-B14F-4D97-AF65-F5344CB8AC3E}">
        <p14:creationId xmlns:p14="http://schemas.microsoft.com/office/powerpoint/2010/main" val="374281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7C217-A213-E1AF-B60B-AD8A01959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285AA0-11D1-29EA-066D-6E0431793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Panel 3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7888992-CE1E-4F38-84F1-8BCBE1130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850908"/>
              </p:ext>
            </p:extLst>
          </p:nvPr>
        </p:nvGraphicFramePr>
        <p:xfrm>
          <a:off x="664315" y="1324683"/>
          <a:ext cx="10863369" cy="4885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123">
                  <a:extLst>
                    <a:ext uri="{9D8B030D-6E8A-4147-A177-3AD203B41FA5}">
                      <a16:colId xmlns:a16="http://schemas.microsoft.com/office/drawing/2014/main" val="3307034672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4259302310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2940123552"/>
                    </a:ext>
                  </a:extLst>
                </a:gridCol>
              </a:tblGrid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48458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Prototyping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Prototyping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031675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Picture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7761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Injection </a:t>
                      </a:r>
                      <a:r>
                        <a:rPr lang="de-CH" dirty="0" err="1"/>
                        <a:t>Molded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Prototypes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within</a:t>
                      </a:r>
                      <a:r>
                        <a:rPr lang="de-CH" dirty="0"/>
                        <a:t>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Spritzgussprototypen innert Tagesfrist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00852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Engineering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Engineering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55095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245C2D2B-A2BA-DAA7-0E09-D824957A14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01951" y="4488298"/>
            <a:ext cx="2095682" cy="15935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4F96FB3-4E9C-7A23-0246-5C87EB5E0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445" y="2525951"/>
            <a:ext cx="2095682" cy="180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63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B607E-7D37-C683-F943-540E8EBD2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24DC3-5CC6-32B7-3AD1-F2E8F097F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Panel 4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07F2277F-061A-B5B9-033D-64D5D8733D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00443"/>
              </p:ext>
            </p:extLst>
          </p:nvPr>
        </p:nvGraphicFramePr>
        <p:xfrm>
          <a:off x="664315" y="1324683"/>
          <a:ext cx="10863369" cy="4885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123">
                  <a:extLst>
                    <a:ext uri="{9D8B030D-6E8A-4147-A177-3AD203B41FA5}">
                      <a16:colId xmlns:a16="http://schemas.microsoft.com/office/drawing/2014/main" val="3307034672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4259302310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2940123552"/>
                    </a:ext>
                  </a:extLst>
                </a:gridCol>
              </a:tblGrid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48458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Special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Sonderlösungen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031675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Picture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7761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Overmolding Electronics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Elektronik Umspritzen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00852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Insert Molding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Umspritzen von Einlegeteilen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55095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EA5E19BC-0383-137A-47D1-D0442ED36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256" y="4488298"/>
            <a:ext cx="1851072" cy="159359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5664EAE-BED0-4875-61BF-A437A23D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2445" y="2569850"/>
            <a:ext cx="2095682" cy="171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05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43569-FCFC-4B42-5BAB-F63516A28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E8B5D4-1D25-46CA-DB64-6C16542BA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315" y="158869"/>
            <a:ext cx="10515600" cy="535525"/>
          </a:xfrm>
        </p:spPr>
        <p:txBody>
          <a:bodyPr>
            <a:normAutofit fontScale="90000"/>
          </a:bodyPr>
          <a:lstStyle/>
          <a:p>
            <a:r>
              <a:rPr lang="de-CH" dirty="0"/>
              <a:t>Panel 5 </a:t>
            </a:r>
            <a:r>
              <a:rPr lang="de-CH" sz="1800" dirty="0"/>
              <a:t>(bring </a:t>
            </a:r>
            <a:r>
              <a:rPr lang="de-CH" sz="1800" dirty="0" err="1"/>
              <a:t>this</a:t>
            </a:r>
            <a:r>
              <a:rPr lang="de-CH" sz="1800" dirty="0"/>
              <a:t> info in a nice </a:t>
            </a:r>
            <a:r>
              <a:rPr lang="de-CH" sz="1800" dirty="0" err="1"/>
              <a:t>looking</a:t>
            </a:r>
            <a:r>
              <a:rPr lang="de-CH" sz="1800" dirty="0"/>
              <a:t> </a:t>
            </a:r>
            <a:r>
              <a:rPr lang="de-CH" sz="1800" dirty="0" err="1"/>
              <a:t>way</a:t>
            </a:r>
            <a:r>
              <a:rPr lang="de-CH" sz="1800" dirty="0"/>
              <a:t> on a </a:t>
            </a:r>
            <a:r>
              <a:rPr lang="de-CH" sz="1800" dirty="0" err="1"/>
              <a:t>panel</a:t>
            </a:r>
            <a:r>
              <a:rPr lang="de-CH" sz="1800" dirty="0"/>
              <a:t>)</a:t>
            </a:r>
            <a:endParaRPr lang="de-CH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8FE85CC7-1D89-49B0-24B1-23ED4BB23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699818"/>
              </p:ext>
            </p:extLst>
          </p:nvPr>
        </p:nvGraphicFramePr>
        <p:xfrm>
          <a:off x="486115" y="694394"/>
          <a:ext cx="10872000" cy="5794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6000">
                  <a:extLst>
                    <a:ext uri="{9D8B030D-6E8A-4147-A177-3AD203B41FA5}">
                      <a16:colId xmlns:a16="http://schemas.microsoft.com/office/drawing/2014/main" val="4259302310"/>
                    </a:ext>
                  </a:extLst>
                </a:gridCol>
                <a:gridCol w="5436000">
                  <a:extLst>
                    <a:ext uri="{9D8B030D-6E8A-4147-A177-3AD203B41FA5}">
                      <a16:colId xmlns:a16="http://schemas.microsoft.com/office/drawing/2014/main" val="2940123552"/>
                    </a:ext>
                  </a:extLst>
                </a:gridCol>
              </a:tblGrid>
              <a:tr h="380364">
                <a:tc>
                  <a:txBody>
                    <a:bodyPr/>
                    <a:lstStyle/>
                    <a:p>
                      <a:r>
                        <a:rPr lang="de-CH" dirty="0"/>
                        <a:t>Titel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48458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r>
                        <a:rPr lang="de-CH" dirty="0"/>
                        <a:t>About </a:t>
                      </a:r>
                      <a:r>
                        <a:rPr lang="de-CH" dirty="0" err="1"/>
                        <a:t>Us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Über uns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031675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USPs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USPs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77611"/>
                  </a:ext>
                </a:extLst>
              </a:tr>
              <a:tr h="214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Quality «Made in Switzerland»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Highest precision thanks to Swiss production</a:t>
                      </a:r>
                      <a:b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Fastest 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delivery</a:t>
                      </a: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CH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times</a:t>
                      </a:r>
                      <a:b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Shorter time-to-market and more iteration options</a:t>
                      </a:r>
                      <a:b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endParaRPr kumimoji="0" lang="de-CH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de-DE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One-</a:t>
                      </a:r>
                      <a:r>
                        <a:rPr kumimoji="0" lang="de-DE" sz="1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Stop</a:t>
                      </a:r>
                      <a:r>
                        <a:rPr kumimoji="0" lang="de-DE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-Shop</a:t>
                      </a:r>
                      <a:br>
                        <a:rPr kumimoji="0" lang="de-D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Seamless partner from the first prototype to series production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b="1" dirty="0"/>
                        <a:t>Qualität «Made in Switzerland»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400" dirty="0"/>
                        <a:t>Höchste Präzision dank Produktion in der Schweiz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CH" b="1" dirty="0"/>
                        <a:t>Schnellste Lieferzeiten</a:t>
                      </a:r>
                      <a:br>
                        <a:rPr lang="de-CH" b="1" dirty="0"/>
                      </a:br>
                      <a:r>
                        <a:rPr lang="de-CH" sz="1400" b="0" dirty="0"/>
                        <a:t>Kürzere Time-</a:t>
                      </a:r>
                      <a:r>
                        <a:rPr lang="de-CH" sz="1400" b="0" dirty="0" err="1"/>
                        <a:t>to</a:t>
                      </a:r>
                      <a:r>
                        <a:rPr lang="de-CH" sz="1400" b="0" dirty="0"/>
                        <a:t>-Market und mehr Iterationsmöglichkeiten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de-CH" b="1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b="1" dirty="0"/>
                        <a:t>One-</a:t>
                      </a:r>
                      <a:r>
                        <a:rPr lang="de-DE" b="1" dirty="0" err="1"/>
                        <a:t>Stop</a:t>
                      </a:r>
                      <a:r>
                        <a:rPr lang="de-DE" b="1" dirty="0"/>
                        <a:t>-Shop</a:t>
                      </a:r>
                      <a:br>
                        <a:rPr lang="de-DE" dirty="0"/>
                      </a:br>
                      <a:r>
                        <a:rPr lang="de-DE" sz="1400" dirty="0"/>
                        <a:t>Nahtloser Partner vom ersten Prototyp bis zur Serienproduktion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008521"/>
                  </a:ext>
                </a:extLst>
              </a:tr>
              <a:tr h="36986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Infos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Infos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279029"/>
                  </a:ext>
                </a:extLst>
              </a:tr>
              <a:tr h="214200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30 employees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25 injection molding machines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In-house toolmaking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ISO 9001 certified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Former ETH start-up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/>
                        <a:t>30 Mitarbeiter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/>
                        <a:t>25 Spritzgussmaschinen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/>
                        <a:t>Hauseigener Werkzeugbau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/>
                        <a:t>ISO 9001 zertifiziert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/>
                        <a:t>Ehemaliges ETH-Startup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809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33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9D39DB-480A-D764-1750-06E8681F8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Project Description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6A48A62-B1B7-504A-C11D-E4183BF55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We are looking for a bold, professional design for </a:t>
            </a:r>
            <a:r>
              <a:rPr lang="en-US" b="1" dirty="0"/>
              <a:t>five large LED display panels</a:t>
            </a:r>
            <a:r>
              <a:rPr lang="en-US" dirty="0"/>
              <a:t> (size: </a:t>
            </a:r>
            <a:r>
              <a:rPr lang="en-US" b="1" dirty="0"/>
              <a:t>1m x 2.5m each</a:t>
            </a:r>
            <a:r>
              <a:rPr lang="en-US" dirty="0"/>
              <a:t>) that will be the visual centerpiece of our </a:t>
            </a:r>
            <a:r>
              <a:rPr lang="en-US" b="1" dirty="0"/>
              <a:t>exhibition stand</a:t>
            </a:r>
            <a:r>
              <a:rPr lang="en-US" dirty="0"/>
              <a:t>. The panels will showcase our expertise in </a:t>
            </a:r>
            <a:r>
              <a:rPr lang="en-US" b="1" dirty="0"/>
              <a:t>precision injection molding</a:t>
            </a:r>
            <a:r>
              <a:rPr lang="en-US" dirty="0"/>
              <a:t> and </a:t>
            </a:r>
            <a:r>
              <a:rPr lang="en-US" b="1" dirty="0"/>
              <a:t>customized connector technology</a:t>
            </a:r>
            <a:r>
              <a:rPr lang="en-US" dirty="0"/>
              <a:t>. The design should be clean, modern, and eye-catching from a distance.</a:t>
            </a:r>
          </a:p>
          <a:p>
            <a:pPr marL="0" indent="0">
              <a:buNone/>
            </a:pPr>
            <a:r>
              <a:rPr lang="en-US" dirty="0"/>
              <a:t>For each panel there will be a </a:t>
            </a:r>
            <a:r>
              <a:rPr lang="en-US" b="1" dirty="0"/>
              <a:t>German</a:t>
            </a:r>
            <a:r>
              <a:rPr lang="en-US" dirty="0"/>
              <a:t> and an </a:t>
            </a:r>
            <a:r>
              <a:rPr lang="en-US" b="1" dirty="0"/>
              <a:t>English</a:t>
            </a:r>
            <a:r>
              <a:rPr lang="en-US" dirty="0"/>
              <a:t> version.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646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E6E38-402B-DAED-E21B-3F6FA60D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Panel </a:t>
            </a:r>
            <a:r>
              <a:rPr lang="de-CH" dirty="0" err="1"/>
              <a:t>Specs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06F0FA-B194-EB10-E91B-7828362E5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Quantity</a:t>
            </a:r>
            <a:r>
              <a:rPr lang="de-CH" dirty="0"/>
              <a:t>: 5 </a:t>
            </a:r>
            <a:r>
              <a:rPr lang="de-CH" dirty="0" err="1"/>
              <a:t>pcs</a:t>
            </a:r>
            <a:r>
              <a:rPr lang="de-CH" dirty="0"/>
              <a:t> (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panel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work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a stand-</a:t>
            </a:r>
            <a:r>
              <a:rPr lang="de-CH" dirty="0" err="1"/>
              <a:t>alone</a:t>
            </a:r>
            <a:r>
              <a:rPr lang="de-CH" dirty="0"/>
              <a:t>)</a:t>
            </a:r>
          </a:p>
          <a:p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panel</a:t>
            </a:r>
            <a:r>
              <a:rPr lang="de-CH" dirty="0"/>
              <a:t> in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languages</a:t>
            </a:r>
            <a:r>
              <a:rPr lang="de-CH" dirty="0"/>
              <a:t>, i.e. 10 Designs total</a:t>
            </a:r>
          </a:p>
          <a:p>
            <a:r>
              <a:rPr lang="de-CH" dirty="0"/>
              <a:t>Size: 1000 mm </a:t>
            </a:r>
            <a:r>
              <a:rPr lang="de-CH" dirty="0" err="1"/>
              <a:t>wide</a:t>
            </a:r>
            <a:r>
              <a:rPr lang="de-CH" dirty="0"/>
              <a:t> x 2500 mm high</a:t>
            </a:r>
          </a:p>
          <a:p>
            <a:r>
              <a:rPr lang="de-CH" dirty="0" err="1"/>
              <a:t>Printing</a:t>
            </a:r>
            <a:r>
              <a:rPr lang="de-CH" dirty="0"/>
              <a:t> </a:t>
            </a:r>
            <a:r>
              <a:rPr lang="de-CH" dirty="0" err="1"/>
              <a:t>size</a:t>
            </a:r>
            <a:r>
              <a:rPr lang="de-CH" dirty="0"/>
              <a:t>: 1050 mm x 2550 mm</a:t>
            </a:r>
          </a:p>
          <a:p>
            <a:r>
              <a:rPr lang="de-CH" dirty="0"/>
              <a:t>Format: PDF 1.6 x4, EPS, PSD, </a:t>
            </a:r>
            <a:r>
              <a:rPr lang="de-CH" dirty="0" err="1"/>
              <a:t>TiFF</a:t>
            </a:r>
            <a:r>
              <a:rPr lang="de-CH" dirty="0"/>
              <a:t>, Ai, JPG </a:t>
            </a:r>
          </a:p>
          <a:p>
            <a:r>
              <a:rPr lang="de-CH" dirty="0"/>
              <a:t>Resolution: 120 ppi</a:t>
            </a:r>
          </a:p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More </a:t>
            </a:r>
            <a:r>
              <a:rPr lang="de-CH" dirty="0" err="1">
                <a:sym typeface="Wingdings" panose="05000000000000000000" pitchFamily="2" charset="2"/>
              </a:rPr>
              <a:t>information</a:t>
            </a:r>
            <a:r>
              <a:rPr lang="de-CH" dirty="0">
                <a:sym typeface="Wingdings" panose="05000000000000000000" pitchFamily="2" charset="2"/>
              </a:rPr>
              <a:t> in </a:t>
            </a:r>
            <a:r>
              <a:rPr lang="de-CH" dirty="0" err="1">
                <a:sym typeface="Wingdings" panose="05000000000000000000" pitchFamily="2" charset="2"/>
              </a:rPr>
              <a:t>the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dirty="0" err="1">
                <a:sym typeface="Wingdings" panose="05000000000000000000" pitchFamily="2" charset="2"/>
              </a:rPr>
              <a:t>documents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b="1" dirty="0">
                <a:sym typeface="Wingdings" panose="05000000000000000000" pitchFamily="2" charset="2"/>
              </a:rPr>
              <a:t>«led-budget-100-250-produktblatt-productsheet.pdf» </a:t>
            </a:r>
            <a:r>
              <a:rPr lang="de-CH" dirty="0">
                <a:sym typeface="Wingdings" panose="05000000000000000000" pitchFamily="2" charset="2"/>
              </a:rPr>
              <a:t>and</a:t>
            </a:r>
            <a:r>
              <a:rPr lang="de-CH" b="1" dirty="0">
                <a:sym typeface="Wingdings" panose="05000000000000000000" pitchFamily="2" charset="2"/>
              </a:rPr>
              <a:t> «Messewand LED Budget 100-250.pdf»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03315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CFF20-BA59-7B60-7953-1380986E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About </a:t>
            </a:r>
            <a:r>
              <a:rPr lang="de-CH" dirty="0" err="1"/>
              <a:t>Us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AA6CC2-8C7A-D601-26BC-3EB32517D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Torson Injex AG</a:t>
            </a:r>
            <a:r>
              <a:rPr lang="en-US" sz="2400" dirty="0"/>
              <a:t> is a Swiss specialist in high-precision injection molding. We develop and produce complex plastic parts, customized connector elements or overmolded electronics. Our customers value:</a:t>
            </a:r>
          </a:p>
          <a:p>
            <a:r>
              <a:rPr lang="en-US" sz="2400" dirty="0"/>
              <a:t>Very short lead times</a:t>
            </a:r>
          </a:p>
          <a:p>
            <a:r>
              <a:rPr lang="en-US" sz="2400" dirty="0"/>
              <a:t>Customized solutions</a:t>
            </a:r>
          </a:p>
          <a:p>
            <a:r>
              <a:rPr lang="en-US" sz="2400" dirty="0"/>
              <a:t>Swiss-made quality</a:t>
            </a:r>
          </a:p>
          <a:p>
            <a:r>
              <a:rPr lang="en-US" sz="2400" dirty="0"/>
              <a:t>Reliability and innovation</a:t>
            </a:r>
          </a:p>
          <a:p>
            <a:r>
              <a:rPr lang="en-US" sz="2400" dirty="0"/>
              <a:t>Website: www.torson-injex.ch 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338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DD5096-208E-B38C-DCAB-4A709D9B2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Style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D5CBD1-F6D7-FCAD-F080-418AE5EAF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8813"/>
            <a:ext cx="10515600" cy="4248150"/>
          </a:xfrm>
        </p:spPr>
        <p:txBody>
          <a:bodyPr/>
          <a:lstStyle/>
          <a:p>
            <a:r>
              <a:rPr lang="de-CH" dirty="0"/>
              <a:t>On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right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previous</a:t>
            </a:r>
            <a:r>
              <a:rPr lang="de-CH" dirty="0"/>
              <a:t> panel-designs</a:t>
            </a:r>
          </a:p>
          <a:p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would</a:t>
            </a:r>
            <a:r>
              <a:rPr lang="de-CH" dirty="0"/>
              <a:t> like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keep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orange-pellets </a:t>
            </a:r>
            <a:r>
              <a:rPr lang="de-CH" dirty="0" err="1"/>
              <a:t>as</a:t>
            </a:r>
            <a:r>
              <a:rPr lang="de-CH" dirty="0"/>
              <a:t> an </a:t>
            </a:r>
            <a:r>
              <a:rPr lang="de-CH" dirty="0" err="1"/>
              <a:t>eye-catching</a:t>
            </a:r>
            <a:r>
              <a:rPr lang="de-CH" dirty="0"/>
              <a:t> design </a:t>
            </a:r>
            <a:r>
              <a:rPr lang="de-CH" dirty="0" err="1"/>
              <a:t>element</a:t>
            </a:r>
            <a:endParaRPr lang="de-CH" dirty="0"/>
          </a:p>
          <a:p>
            <a:r>
              <a:rPr lang="de-CH" dirty="0"/>
              <a:t>Corporate Design: </a:t>
            </a:r>
          </a:p>
          <a:p>
            <a:pPr lvl="1"/>
            <a:r>
              <a:rPr lang="de-CH" dirty="0"/>
              <a:t>Color: #FF7500</a:t>
            </a:r>
          </a:p>
          <a:p>
            <a:pPr lvl="1"/>
            <a:r>
              <a:rPr lang="de-CH" dirty="0"/>
              <a:t>Font: Open Sans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839F6CA-0406-B9F2-1894-AF97D908E4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7352"/>
          <a:stretch>
            <a:fillRect/>
          </a:stretch>
        </p:blipFill>
        <p:spPr>
          <a:xfrm>
            <a:off x="8598832" y="1"/>
            <a:ext cx="3593168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6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34563-5E66-F438-C53E-CA91C1C5A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9E78EB-F32C-5CC4-CDD0-CE6296599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panel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will </a:t>
            </a:r>
            <a:r>
              <a:rPr lang="de-CH" dirty="0" err="1"/>
              <a:t>define</a:t>
            </a:r>
            <a:r>
              <a:rPr lang="de-CH" dirty="0"/>
              <a:t>: </a:t>
            </a:r>
          </a:p>
          <a:p>
            <a:pPr lvl="1"/>
            <a:r>
              <a:rPr lang="de-CH" dirty="0"/>
              <a:t>Titel</a:t>
            </a:r>
          </a:p>
          <a:p>
            <a:pPr lvl="1"/>
            <a:r>
              <a:rPr lang="de-CH" dirty="0"/>
              <a:t>Picture 1 and Text 1</a:t>
            </a:r>
          </a:p>
          <a:p>
            <a:pPr lvl="1"/>
            <a:r>
              <a:rPr lang="de-CH" dirty="0"/>
              <a:t>Picture 2 and Text 2</a:t>
            </a:r>
          </a:p>
          <a:p>
            <a:pPr lvl="1"/>
            <a:r>
              <a:rPr lang="de-CH" dirty="0"/>
              <a:t>Titel and Text will </a:t>
            </a:r>
            <a:r>
              <a:rPr lang="de-CH" dirty="0" err="1"/>
              <a:t>be</a:t>
            </a:r>
            <a:r>
              <a:rPr lang="de-CH" dirty="0"/>
              <a:t> in German and English -&gt;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panel</a:t>
            </a:r>
            <a:r>
              <a:rPr lang="de-CH" dirty="0"/>
              <a:t> in </a:t>
            </a:r>
            <a:r>
              <a:rPr lang="de-CH" dirty="0" err="1"/>
              <a:t>two</a:t>
            </a:r>
            <a:r>
              <a:rPr lang="de-CH" dirty="0"/>
              <a:t> </a:t>
            </a:r>
            <a:r>
              <a:rPr lang="de-CH" dirty="0" err="1"/>
              <a:t>versions</a:t>
            </a:r>
            <a:r>
              <a:rPr lang="de-CH" dirty="0"/>
              <a:t>! (</a:t>
            </a:r>
            <a:r>
              <a:rPr lang="de-CH" dirty="0" err="1"/>
              <a:t>see</a:t>
            </a:r>
            <a:r>
              <a:rPr lang="de-CH" dirty="0"/>
              <a:t> </a:t>
            </a:r>
            <a:r>
              <a:rPr lang="de-CH" dirty="0" err="1"/>
              <a:t>next</a:t>
            </a:r>
            <a:r>
              <a:rPr lang="de-CH" dirty="0"/>
              <a:t> </a:t>
            </a:r>
            <a:r>
              <a:rPr lang="de-CH" dirty="0" err="1"/>
              <a:t>slide</a:t>
            </a:r>
            <a:r>
              <a:rPr lang="de-CH" dirty="0"/>
              <a:t>)</a:t>
            </a:r>
            <a:br>
              <a:rPr lang="de-CH" dirty="0"/>
            </a:br>
            <a:endParaRPr lang="de-CH" dirty="0"/>
          </a:p>
          <a:p>
            <a:pPr lvl="1"/>
            <a:r>
              <a:rPr lang="de-CH" dirty="0"/>
              <a:t>Pictures </a:t>
            </a:r>
            <a:r>
              <a:rPr lang="de-CH" dirty="0" err="1"/>
              <a:t>could</a:t>
            </a:r>
            <a:r>
              <a:rPr lang="de-CH" dirty="0"/>
              <a:t>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changed</a:t>
            </a:r>
            <a:r>
              <a:rPr lang="de-CH" dirty="0"/>
              <a:t> </a:t>
            </a:r>
            <a:r>
              <a:rPr lang="de-CH" dirty="0" err="1"/>
              <a:t>during</a:t>
            </a:r>
            <a:r>
              <a:rPr lang="de-CH" dirty="0"/>
              <a:t> design</a:t>
            </a:r>
            <a:br>
              <a:rPr lang="de-CH" dirty="0"/>
            </a:br>
            <a:endParaRPr lang="de-CH" dirty="0"/>
          </a:p>
          <a:p>
            <a:pPr lvl="1"/>
            <a:r>
              <a:rPr lang="de-CH" dirty="0"/>
              <a:t>Panel 5 will </a:t>
            </a:r>
            <a:r>
              <a:rPr lang="de-CH" dirty="0" err="1"/>
              <a:t>be</a:t>
            </a:r>
            <a:r>
              <a:rPr lang="de-CH" dirty="0"/>
              <a:t> different</a:t>
            </a:r>
          </a:p>
        </p:txBody>
      </p:sp>
    </p:spTree>
    <p:extLst>
      <p:ext uri="{BB962C8B-B14F-4D97-AF65-F5344CB8AC3E}">
        <p14:creationId xmlns:p14="http://schemas.microsoft.com/office/powerpoint/2010/main" val="2818145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C960E1B-DFDD-4896-5C96-EF21D9B6A64F}"/>
              </a:ext>
            </a:extLst>
          </p:cNvPr>
          <p:cNvSpPr/>
          <p:nvPr/>
        </p:nvSpPr>
        <p:spPr>
          <a:xfrm>
            <a:off x="1115371" y="497989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English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English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English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2A8D7BC-2534-9688-9AFE-394FF349CC0B}"/>
              </a:ext>
            </a:extLst>
          </p:cNvPr>
          <p:cNvSpPr/>
          <p:nvPr/>
        </p:nvSpPr>
        <p:spPr>
          <a:xfrm>
            <a:off x="2909795" y="497989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English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English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English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BC1E51E-95E6-BFEC-A82E-CECC2DF4E04B}"/>
              </a:ext>
            </a:extLst>
          </p:cNvPr>
          <p:cNvSpPr/>
          <p:nvPr/>
        </p:nvSpPr>
        <p:spPr>
          <a:xfrm>
            <a:off x="4742648" y="497989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English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English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English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53B3F61-3446-6097-1B2D-CFF4F727DB7B}"/>
              </a:ext>
            </a:extLst>
          </p:cNvPr>
          <p:cNvSpPr/>
          <p:nvPr/>
        </p:nvSpPr>
        <p:spPr>
          <a:xfrm>
            <a:off x="6597357" y="497989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English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English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English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0D39E45-2C95-A431-54CC-C1D163057D06}"/>
              </a:ext>
            </a:extLst>
          </p:cNvPr>
          <p:cNvSpPr/>
          <p:nvPr/>
        </p:nvSpPr>
        <p:spPr>
          <a:xfrm>
            <a:off x="8452066" y="497989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English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USPs – English</a:t>
            </a:r>
            <a:br>
              <a:rPr lang="de-CH" dirty="0"/>
            </a:br>
            <a:br>
              <a:rPr lang="de-CH" dirty="0"/>
            </a:br>
            <a:r>
              <a:rPr lang="de-CH" dirty="0"/>
              <a:t>Infos – English</a:t>
            </a:r>
          </a:p>
          <a:p>
            <a:pPr algn="ctr"/>
            <a:endParaRPr lang="de-CH" dirty="0"/>
          </a:p>
          <a:p>
            <a:pPr algn="ctr"/>
            <a:endParaRPr lang="de-CH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6BEA9CA2-7291-DB17-7CE6-8F444DDAA448}"/>
              </a:ext>
            </a:extLst>
          </p:cNvPr>
          <p:cNvSpPr txBox="1"/>
          <p:nvPr/>
        </p:nvSpPr>
        <p:spPr>
          <a:xfrm>
            <a:off x="1044054" y="53257"/>
            <a:ext cx="163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Panel 1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1F3290D-3BFA-A09F-970B-9108946EBEF5}"/>
              </a:ext>
            </a:extLst>
          </p:cNvPr>
          <p:cNvSpPr txBox="1"/>
          <p:nvPr/>
        </p:nvSpPr>
        <p:spPr>
          <a:xfrm>
            <a:off x="2844967" y="53257"/>
            <a:ext cx="163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Panel 2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6A1DB94-6641-8DEA-7052-9EA5AF5014A7}"/>
              </a:ext>
            </a:extLst>
          </p:cNvPr>
          <p:cNvSpPr txBox="1"/>
          <p:nvPr/>
        </p:nvSpPr>
        <p:spPr>
          <a:xfrm>
            <a:off x="4677820" y="53257"/>
            <a:ext cx="163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Panel 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B623BEE-5851-67B3-05F2-8E924A120D45}"/>
              </a:ext>
            </a:extLst>
          </p:cNvPr>
          <p:cNvSpPr txBox="1"/>
          <p:nvPr/>
        </p:nvSpPr>
        <p:spPr>
          <a:xfrm>
            <a:off x="6532529" y="53257"/>
            <a:ext cx="163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Panel 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CC66C16-AE7D-0C10-8BEA-E3A0611CC686}"/>
              </a:ext>
            </a:extLst>
          </p:cNvPr>
          <p:cNvSpPr txBox="1"/>
          <p:nvPr/>
        </p:nvSpPr>
        <p:spPr>
          <a:xfrm>
            <a:off x="8387238" y="53257"/>
            <a:ext cx="1630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Panel 5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EF9098A-15EF-7FE3-5048-8E09EE9B7C90}"/>
              </a:ext>
            </a:extLst>
          </p:cNvPr>
          <p:cNvSpPr txBox="1"/>
          <p:nvPr/>
        </p:nvSpPr>
        <p:spPr>
          <a:xfrm rot="16200000">
            <a:off x="-386329" y="1836099"/>
            <a:ext cx="204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English Panels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0D56A43-18C1-FDF6-806B-BA018AD52C0D}"/>
              </a:ext>
            </a:extLst>
          </p:cNvPr>
          <p:cNvSpPr txBox="1"/>
          <p:nvPr/>
        </p:nvSpPr>
        <p:spPr>
          <a:xfrm rot="16200000">
            <a:off x="-386329" y="5129314"/>
            <a:ext cx="204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German Panels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A3182A6-434C-EA83-C142-1F02AA908CD6}"/>
              </a:ext>
            </a:extLst>
          </p:cNvPr>
          <p:cNvSpPr/>
          <p:nvPr/>
        </p:nvSpPr>
        <p:spPr>
          <a:xfrm>
            <a:off x="1115371" y="3753134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German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German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German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11CA389-9D70-6C63-9442-7956B143AA23}"/>
              </a:ext>
            </a:extLst>
          </p:cNvPr>
          <p:cNvSpPr/>
          <p:nvPr/>
        </p:nvSpPr>
        <p:spPr>
          <a:xfrm>
            <a:off x="2909793" y="3753134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German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German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German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85251CF-AC1A-A0A4-B2E9-6E1D0EB91D87}"/>
              </a:ext>
            </a:extLst>
          </p:cNvPr>
          <p:cNvSpPr/>
          <p:nvPr/>
        </p:nvSpPr>
        <p:spPr>
          <a:xfrm>
            <a:off x="4742648" y="3753134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German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German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German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10F2DE4-9B2B-7849-E623-4922DEFC0B65}"/>
              </a:ext>
            </a:extLst>
          </p:cNvPr>
          <p:cNvSpPr/>
          <p:nvPr/>
        </p:nvSpPr>
        <p:spPr>
          <a:xfrm>
            <a:off x="6597355" y="3753134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German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[Picture 1]</a:t>
            </a:r>
            <a:br>
              <a:rPr lang="de-CH" dirty="0"/>
            </a:br>
            <a:r>
              <a:rPr lang="de-CH" dirty="0"/>
              <a:t>Text 1 – German</a:t>
            </a:r>
            <a:br>
              <a:rPr lang="de-CH" dirty="0"/>
            </a:br>
            <a:br>
              <a:rPr lang="de-CH" dirty="0"/>
            </a:br>
            <a:r>
              <a:rPr lang="de-CH" dirty="0"/>
              <a:t>[Picture 2]</a:t>
            </a:r>
            <a:br>
              <a:rPr lang="de-CH" dirty="0"/>
            </a:br>
            <a:r>
              <a:rPr lang="de-CH" dirty="0"/>
              <a:t>Text 2 - German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3AC3C78-3F44-C42A-4389-10882067B58D}"/>
              </a:ext>
            </a:extLst>
          </p:cNvPr>
          <p:cNvSpPr/>
          <p:nvPr/>
        </p:nvSpPr>
        <p:spPr>
          <a:xfrm>
            <a:off x="8452066" y="3753134"/>
            <a:ext cx="1501253" cy="310486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Titel German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r>
              <a:rPr lang="de-CH" dirty="0"/>
              <a:t>USPs – German</a:t>
            </a:r>
            <a:br>
              <a:rPr lang="de-CH" dirty="0"/>
            </a:br>
            <a:br>
              <a:rPr lang="de-CH" dirty="0"/>
            </a:br>
            <a:r>
              <a:rPr lang="de-CH" dirty="0"/>
              <a:t>Infos – German</a:t>
            </a:r>
          </a:p>
          <a:p>
            <a:pPr algn="ctr"/>
            <a:endParaRPr lang="de-CH" dirty="0"/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8696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AC69E-95DB-5DF2-5374-F605070F4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Panel 1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0F1B0F9-4CCD-7DA1-8BB8-6E2D7CA6BD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972766"/>
              </p:ext>
            </p:extLst>
          </p:nvPr>
        </p:nvGraphicFramePr>
        <p:xfrm>
          <a:off x="664315" y="1324683"/>
          <a:ext cx="10863369" cy="4885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123">
                  <a:extLst>
                    <a:ext uri="{9D8B030D-6E8A-4147-A177-3AD203B41FA5}">
                      <a16:colId xmlns:a16="http://schemas.microsoft.com/office/drawing/2014/main" val="3307034672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4259302310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2940123552"/>
                    </a:ext>
                  </a:extLst>
                </a:gridCol>
              </a:tblGrid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48458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Connetors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Steckverbinder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031675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Picture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7761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Customized</a:t>
                      </a:r>
                      <a:r>
                        <a:rPr lang="de-CH" dirty="0"/>
                        <a:t> Solutions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Kundenspezifische Entwicklung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55095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Cable Assembly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Konfektionierung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124720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AFDD2D10-6A42-BFAD-CC18-BA0D1105A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242" y="4479930"/>
            <a:ext cx="1958510" cy="155461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6C60795-2DA3-7DC1-D7EA-3AFCA8EA6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656" y="2586917"/>
            <a:ext cx="2095682" cy="168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60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F1164-B311-4538-648F-92F4F0A52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4F7903-F759-D984-1E29-4E156941A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Panel 2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ECF570E-0285-FD44-F26A-1B4094165E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859613"/>
              </p:ext>
            </p:extLst>
          </p:nvPr>
        </p:nvGraphicFramePr>
        <p:xfrm>
          <a:off x="664315" y="1324683"/>
          <a:ext cx="10863369" cy="5024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123">
                  <a:extLst>
                    <a:ext uri="{9D8B030D-6E8A-4147-A177-3AD203B41FA5}">
                      <a16:colId xmlns:a16="http://schemas.microsoft.com/office/drawing/2014/main" val="3307034672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4259302310"/>
                    </a:ext>
                  </a:extLst>
                </a:gridCol>
                <a:gridCol w="3621123">
                  <a:extLst>
                    <a:ext uri="{9D8B030D-6E8A-4147-A177-3AD203B41FA5}">
                      <a16:colId xmlns:a16="http://schemas.microsoft.com/office/drawing/2014/main" val="2940123552"/>
                    </a:ext>
                  </a:extLst>
                </a:gridCol>
              </a:tblGrid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Titel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48458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Injection Molding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Spritzguss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031675"/>
                  </a:ext>
                </a:extLst>
              </a:tr>
              <a:tr h="3803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Picture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– English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CH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Text - German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77611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Micro Injection Molding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Mikrospritzguss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655095"/>
                  </a:ext>
                </a:extLst>
              </a:tr>
              <a:tr h="1872000">
                <a:tc>
                  <a:txBody>
                    <a:bodyPr/>
                    <a:lstStyle/>
                    <a:p>
                      <a:endParaRPr lang="de-DE" dirty="0">
                        <a:highlight>
                          <a:srgbClr val="FFFF00"/>
                        </a:highlight>
                      </a:endParaRPr>
                    </a:p>
                    <a:p>
                      <a:endParaRPr lang="de-CH" dirty="0">
                        <a:highlight>
                          <a:srgbClr val="FFFF00"/>
                        </a:highlight>
                      </a:endParaRPr>
                    </a:p>
                    <a:p>
                      <a:endParaRPr lang="de-CH" dirty="0">
                        <a:highlight>
                          <a:srgbClr val="FFFF00"/>
                        </a:highlight>
                      </a:endParaRPr>
                    </a:p>
                    <a:p>
                      <a:endParaRPr lang="de-CH" dirty="0">
                        <a:highlight>
                          <a:srgbClr val="FFFF00"/>
                        </a:highlight>
                      </a:endParaRPr>
                    </a:p>
                    <a:p>
                      <a:endParaRPr lang="de-CH" dirty="0">
                        <a:highlight>
                          <a:srgbClr val="FFFF00"/>
                        </a:highlight>
                      </a:endParaRPr>
                    </a:p>
                    <a:p>
                      <a:endParaRPr lang="de-CH" dirty="0"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de-CH" dirty="0">
                          <a:highlight>
                            <a:srgbClr val="FFFF00"/>
                          </a:highlight>
                        </a:rPr>
                        <a:t>*Picture </a:t>
                      </a:r>
                      <a:r>
                        <a:rPr lang="de-CH" dirty="0" err="1">
                          <a:highlight>
                            <a:srgbClr val="FFFF00"/>
                          </a:highlight>
                        </a:rPr>
                        <a:t>could</a:t>
                      </a:r>
                      <a:r>
                        <a:rPr lang="de-CH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de-CH" dirty="0" err="1">
                          <a:highlight>
                            <a:srgbClr val="FFFF00"/>
                          </a:highlight>
                        </a:rPr>
                        <a:t>be</a:t>
                      </a:r>
                      <a:r>
                        <a:rPr lang="de-CH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de-CH" dirty="0" err="1">
                          <a:highlight>
                            <a:srgbClr val="FFFF00"/>
                          </a:highlight>
                        </a:rPr>
                        <a:t>changed</a:t>
                      </a:r>
                      <a:r>
                        <a:rPr lang="de-CH" dirty="0"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de-CH" dirty="0" err="1">
                          <a:highlight>
                            <a:srgbClr val="FFFF00"/>
                          </a:highlight>
                        </a:rPr>
                        <a:t>yet</a:t>
                      </a:r>
                      <a:endParaRPr lang="de-CH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Quantities</a:t>
                      </a:r>
                      <a:r>
                        <a:rPr lang="de-CH" dirty="0"/>
                        <a:t>: 1 – 1 </a:t>
                      </a:r>
                      <a:r>
                        <a:rPr lang="de-CH" dirty="0" err="1"/>
                        <a:t>mio</a:t>
                      </a:r>
                      <a:r>
                        <a:rPr lang="de-CH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Stückzahlen: 1 -  1 </a:t>
                      </a:r>
                      <a:r>
                        <a:rPr lang="de-CH" dirty="0" err="1"/>
                        <a:t>mio</a:t>
                      </a:r>
                      <a:r>
                        <a:rPr lang="de-CH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124720"/>
                  </a:ext>
                </a:extLst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FA2ABAFC-581E-967E-F793-DA9770A942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4656" y="2589186"/>
            <a:ext cx="2095682" cy="167962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652CEFE-5336-4A1D-B583-1BF93896A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570" y="4458176"/>
            <a:ext cx="2011854" cy="156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52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BE530FAE581714D9F933CFFE3E22028" ma:contentTypeVersion="16" ma:contentTypeDescription="Ein neues Dokument erstellen." ma:contentTypeScope="" ma:versionID="0985b5c6bdc3e17628cf45b61b2fd1a9">
  <xsd:schema xmlns:xsd="http://www.w3.org/2001/XMLSchema" xmlns:xs="http://www.w3.org/2001/XMLSchema" xmlns:p="http://schemas.microsoft.com/office/2006/metadata/properties" xmlns:ns2="5cfe006e-3e16-41b3-a225-3da818cbd6ca" xmlns:ns3="093ad69d-9522-43a7-9fa5-e52ace1ee520" targetNamespace="http://schemas.microsoft.com/office/2006/metadata/properties" ma:root="true" ma:fieldsID="147c9613810e814d918ed08686648609" ns2:_="" ns3:_="">
    <xsd:import namespace="5cfe006e-3e16-41b3-a225-3da818cbd6ca"/>
    <xsd:import namespace="093ad69d-9522-43a7-9fa5-e52ace1ee5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e006e-3e16-41b3-a225-3da818cbd6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Bildmarkierungen" ma:readOnly="false" ma:fieldId="{5cf76f15-5ced-4ddc-b409-7134ff3c332f}" ma:taxonomyMulti="true" ma:sspId="7aada3a8-e7ed-47cf-8fff-fcd198a458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ad69d-9522-43a7-9fa5-e52ace1ee520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e91216e4-5b03-4b97-bb01-fa5a5e6b47d3}" ma:internalName="TaxCatchAll" ma:showField="CatchAllData" ma:web="093ad69d-9522-43a7-9fa5-e52ace1ee5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fe006e-3e16-41b3-a225-3da818cbd6ca">
      <Terms xmlns="http://schemas.microsoft.com/office/infopath/2007/PartnerControls"/>
    </lcf76f155ced4ddcb4097134ff3c332f>
    <TaxCatchAll xmlns="093ad69d-9522-43a7-9fa5-e52ace1ee520" xsi:nil="true"/>
  </documentManagement>
</p:properties>
</file>

<file path=customXml/itemProps1.xml><?xml version="1.0" encoding="utf-8"?>
<ds:datastoreItem xmlns:ds="http://schemas.openxmlformats.org/officeDocument/2006/customXml" ds:itemID="{2B12AB2F-249D-4CD2-94E7-A175E8E01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fe006e-3e16-41b3-a225-3da818cbd6ca"/>
    <ds:schemaRef ds:uri="093ad69d-9522-43a7-9fa5-e52ace1ee5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310215-23D1-4FD2-A5D3-4A7D7E7197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E79715-CB9D-4406-B7BF-702C63F87ACF}">
  <ds:schemaRefs>
    <ds:schemaRef ds:uri="http://schemas.microsoft.com/office/2006/metadata/properties"/>
    <ds:schemaRef ds:uri="http://schemas.microsoft.com/office/infopath/2007/PartnerControls"/>
    <ds:schemaRef ds:uri="5cfe006e-3e16-41b3-a225-3da818cbd6ca"/>
    <ds:schemaRef ds:uri="093ad69d-9522-43a7-9fa5-e52ace1ee52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Breitbild</PresentationFormat>
  <Paragraphs>135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Wingdings</vt:lpstr>
      <vt:lpstr>Office</vt:lpstr>
      <vt:lpstr>Briefing Project LED Panels</vt:lpstr>
      <vt:lpstr>Project Description</vt:lpstr>
      <vt:lpstr>Panel Specs</vt:lpstr>
      <vt:lpstr>About Us</vt:lpstr>
      <vt:lpstr>Style</vt:lpstr>
      <vt:lpstr>Content</vt:lpstr>
      <vt:lpstr>PowerPoint-Präsentation</vt:lpstr>
      <vt:lpstr>Panel 1</vt:lpstr>
      <vt:lpstr>Panel 2</vt:lpstr>
      <vt:lpstr>Panel 3</vt:lpstr>
      <vt:lpstr>Panel 4</vt:lpstr>
      <vt:lpstr>Panel 5 (bring this info in a nice looking way on a panel)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Schlatter</dc:creator>
  <cp:lastModifiedBy>Oliver Schlatter</cp:lastModifiedBy>
  <cp:revision>1</cp:revision>
  <dcterms:created xsi:type="dcterms:W3CDTF">2025-06-10T15:30:03Z</dcterms:created>
  <dcterms:modified xsi:type="dcterms:W3CDTF">2025-06-17T08:25:45Z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0x0101000BE530FAE581714D9F933CFFE3E22028</vt:lpwstr>
  </property>
  <property fmtid="{D5CDD505-2E9C-101B-9397-08002B2CF9AE}" pid="3" name="MediaServiceImageTags">
    <vt:lpwstr/>
  </property>
</Properties>
</file>